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60" r:id="rId4"/>
    <p:sldId id="259" r:id="rId5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3103" autoAdjust="0"/>
  </p:normalViewPr>
  <p:slideViewPr>
    <p:cSldViewPr showGuides="1">
      <p:cViewPr varScale="1">
        <p:scale>
          <a:sx n="87" d="100"/>
          <a:sy n="87" d="100"/>
        </p:scale>
        <p:origin x="2952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467" cy="340854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466" y="1"/>
            <a:ext cx="4301467" cy="340854"/>
          </a:xfrm>
          <a:prstGeom prst="rect">
            <a:avLst/>
          </a:prstGeom>
        </p:spPr>
        <p:txBody>
          <a:bodyPr vert="horz" lIns="90608" tIns="45304" rIns="90608" bIns="45304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821"/>
            <a:ext cx="4301467" cy="340854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466" y="6456821"/>
            <a:ext cx="4301467" cy="340854"/>
          </a:xfrm>
          <a:prstGeom prst="rect">
            <a:avLst/>
          </a:prstGeom>
        </p:spPr>
        <p:txBody>
          <a:bodyPr vert="horz" lIns="90608" tIns="45304" rIns="90608" bIns="45304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72752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5"/>
          </a:xfrm>
          <a:prstGeom prst="rect">
            <a:avLst/>
          </a:prstGeom>
        </p:spPr>
        <p:txBody>
          <a:bodyPr vert="horz" lIns="95565" tIns="47782" rIns="95565" bIns="47782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41065"/>
          </a:xfrm>
          <a:prstGeom prst="rect">
            <a:avLst/>
          </a:prstGeom>
        </p:spPr>
        <p:txBody>
          <a:bodyPr vert="horz" lIns="95565" tIns="47782" rIns="95565" bIns="47782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5" tIns="47782" rIns="95565" bIns="477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1"/>
            <a:ext cx="7942580" cy="2676585"/>
          </a:xfrm>
          <a:prstGeom prst="rect">
            <a:avLst/>
          </a:prstGeom>
        </p:spPr>
        <p:txBody>
          <a:bodyPr vert="horz" lIns="95565" tIns="47782" rIns="95565" bIns="4778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3"/>
            <a:ext cx="4302231" cy="341064"/>
          </a:xfrm>
          <a:prstGeom prst="rect">
            <a:avLst/>
          </a:prstGeom>
        </p:spPr>
        <p:txBody>
          <a:bodyPr vert="horz" lIns="95565" tIns="47782" rIns="95565" bIns="47782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3"/>
            <a:ext cx="4302231" cy="341064"/>
          </a:xfrm>
          <a:prstGeom prst="rect">
            <a:avLst/>
          </a:prstGeom>
        </p:spPr>
        <p:txBody>
          <a:bodyPr vert="horz" lIns="95565" tIns="47782" rIns="95565" bIns="47782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37015-C89A-468C-B90A-99880092FA1E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4D622-681C-4497-82EE-6482EAC5E7AC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C9DA1-A316-4D72-A2C5-471CF3E3E95B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685C1-DA16-4F52-BDA4-8A3CDDB2E852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1B2F0-CBFA-458E-BF7E-F8C32B4BD224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D2EF6-CB43-4BF7-A719-D741149A2267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3967-BC73-4724-988E-68D0D600C2A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2D96E-7727-4574-AC60-A967AEB49D04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D98E5-DADB-4F00-8A7B-832003A3A100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A0C4A-E7DC-459B-A21F-54666E6F1D8F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510E-C75D-4825-9E0A-EF74FB665CD4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FE817-372F-4508-B1AE-CA319EDE4A88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3855" y="107504"/>
            <a:ext cx="6133497" cy="1224136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сверх выполнения  государственного задания на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992" y="899592"/>
            <a:ext cx="60486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17.12.2021 </a:t>
            </a:r>
            <a:r>
              <a:rPr lang="ru-RU" sz="1200" dirty="0"/>
              <a:t>г. филиал «Дети-Детям» ГБУ </a:t>
            </a:r>
            <a:r>
              <a:rPr lang="ru-RU" sz="1200" dirty="0" err="1"/>
              <a:t>г.Москвы</a:t>
            </a:r>
            <a:r>
              <a:rPr lang="ru-RU" sz="1200" dirty="0"/>
              <a:t> «Молодежный центр «Галактика»  при содействии Управы района Дорогомилово провел Экскурсию в обновленную музейную экспозицию «Подвиг Народа» в Музее Победы на Поклонной горе (г. Москва, Площадь Победы, д.3). В этом мероприятии приняли участие сотрудники и воспитанники студий филиала.</a:t>
            </a:r>
          </a:p>
          <a:p>
            <a:pPr algn="just"/>
            <a:r>
              <a:rPr lang="ru-RU" sz="1200" dirty="0" smtClean="0"/>
              <a:t>        Воспитанники </a:t>
            </a:r>
            <a:r>
              <a:rPr lang="ru-RU" sz="1200" dirty="0"/>
              <a:t>студий филиала «Дети-Детям» с удовольствием прослушали экскурсию с сотрудником музея, посмотрели новые уникальные экспонаты, спецэффекты и декорации, которые воссоздают с потрясающей достоверностью военную эпоху. С помощью современных аудио- и визуальных решений экскурсанты смогли эмоционально прочувствовать события времен великих испытаний нашей страны, а также полностью погрузиться в атмосферу военного времени за счет инсталляций, фильмов-реконструкций, виртуальных стендов и трехмерных панорам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11" y="3203848"/>
            <a:ext cx="5085184" cy="28604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68" y="6156176"/>
            <a:ext cx="5085184" cy="286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02" y="4355976"/>
            <a:ext cx="3456384" cy="194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08" y="2195736"/>
            <a:ext cx="3456384" cy="19442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72" y="107504"/>
            <a:ext cx="2592288" cy="46085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107504"/>
            <a:ext cx="3456384" cy="19442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072" y="4932040"/>
            <a:ext cx="2595691" cy="346092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6516216"/>
            <a:ext cx="3472922" cy="195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39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956" y="179512"/>
            <a:ext cx="1903712" cy="33843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563888"/>
            <a:ext cx="4352484" cy="2448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79512"/>
            <a:ext cx="4320480" cy="32403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4" r="8488"/>
          <a:stretch/>
        </p:blipFill>
        <p:spPr>
          <a:xfrm>
            <a:off x="260648" y="6228184"/>
            <a:ext cx="4176464" cy="27337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055" y="4283968"/>
            <a:ext cx="190371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09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4664" y="8244408"/>
            <a:ext cx="6214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филиала «Дети-Детям»                                                    </a:t>
            </a:r>
            <a:r>
              <a:rPr lang="ru-RU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Е.Ю.Цыбулькова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r="26786"/>
          <a:stretch/>
        </p:blipFill>
        <p:spPr>
          <a:xfrm>
            <a:off x="620688" y="696205"/>
            <a:ext cx="2897504" cy="30423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648" y="467544"/>
            <a:ext cx="2453281" cy="32710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8" y="3965538"/>
            <a:ext cx="5605241" cy="315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94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161</Words>
  <Application>Microsoft Office PowerPoint</Application>
  <PresentationFormat>Экран (4:3)</PresentationFormat>
  <Paragraphs>9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сверх выполнения  государственного задания на 2021 г.            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44</cp:revision>
  <cp:lastPrinted>2022-03-09T11:47:19Z</cp:lastPrinted>
  <dcterms:created xsi:type="dcterms:W3CDTF">2020-09-03T09:00:53Z</dcterms:created>
  <dcterms:modified xsi:type="dcterms:W3CDTF">2022-03-24T13:16:02Z</dcterms:modified>
</cp:coreProperties>
</file>